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7"/>
  </p:notesMasterIdLst>
  <p:sldIdLst>
    <p:sldId id="286" r:id="rId2"/>
    <p:sldId id="288" r:id="rId3"/>
    <p:sldId id="280" r:id="rId4"/>
    <p:sldId id="287" r:id="rId5"/>
    <p:sldId id="289" r:id="rId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7688" autoAdjust="0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7446-D9A7-4E3C-B9FB-53545F074B2C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1C8FE-AA9C-4874-8E1E-19D14238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7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C8FE-AA9C-4874-8E1E-19D142386C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5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C8FE-AA9C-4874-8E1E-19D142386C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1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C8FE-AA9C-4874-8E1E-19D142386C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3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C8FE-AA9C-4874-8E1E-19D142386C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1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1C8FE-AA9C-4874-8E1E-19D142386C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5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1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2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4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6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5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0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34EB-7F51-4109-B79C-6C3D1FD7C5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CB8E5-8D6C-41F3-98D6-D9075325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897" y="2053087"/>
            <a:ext cx="10214317" cy="246264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+mn-lt"/>
              </a:rPr>
              <a:t>РТ-Математика 2020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9054F2D-4F6B-864A-9476-0EB010C185FB}"/>
              </a:ext>
            </a:extLst>
          </p:cNvPr>
          <p:cNvSpPr txBox="1">
            <a:spLocks/>
          </p:cNvSpPr>
          <p:nvPr/>
        </p:nvSpPr>
        <p:spPr>
          <a:xfrm>
            <a:off x="7470476" y="5777438"/>
            <a:ext cx="4238738" cy="681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Хаертдинов Н.А.,</a:t>
            </a:r>
          </a:p>
          <a:p>
            <a:r>
              <a:rPr lang="ru-RU" sz="2000" b="1">
                <a:solidFill>
                  <a:srgbClr val="002060"/>
                </a:solidFill>
                <a:latin typeface="+mn-lt"/>
              </a:rPr>
              <a:t>Заместитель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заведующего ЦОИ</a:t>
            </a:r>
          </a:p>
        </p:txBody>
      </p:sp>
    </p:spTree>
    <p:extLst>
      <p:ext uri="{BB962C8B-B14F-4D97-AF65-F5344CB8AC3E}">
        <p14:creationId xmlns:p14="http://schemas.microsoft.com/office/powerpoint/2010/main" val="32540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966" y="361507"/>
            <a:ext cx="10089204" cy="5943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ППЭ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Провести сверку сотрудников, аудиторий.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Проверить активацию станции сканирования.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Загрузить файл с данными о рассадке (получите по ЗКС одновременно с рассадкой).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Выбирать для сканирования </a:t>
            </a:r>
            <a:r>
              <a:rPr lang="ru-RU" sz="3200" b="1" dirty="0" smtClean="0">
                <a:solidFill>
                  <a:srgbClr val="FF0000"/>
                </a:solidFill>
              </a:rPr>
              <a:t>Математика 2019.04.22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Сканирование – А4, 300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DPI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, одностороннее.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5. Отправлять по ЗКС на </a:t>
            </a:r>
            <a:r>
              <a:rPr lang="ru-RU" sz="3200" b="1" dirty="0" smtClean="0">
                <a:solidFill>
                  <a:srgbClr val="FF0000"/>
                </a:solidFill>
              </a:rPr>
              <a:t>«АП Администратор»</a:t>
            </a:r>
          </a:p>
          <a:p>
            <a:pPr marL="0" indent="0" algn="just">
              <a:buNone/>
            </a:pPr>
            <a:r>
              <a:rPr lang="ru-RU" sz="3200" b="1" dirty="0" smtClean="0"/>
              <a:t>В теме указать 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«ОГЭ математика 23.01.2020» </a:t>
            </a:r>
            <a:r>
              <a:rPr lang="ru-RU" sz="3200" b="1" dirty="0" smtClean="0"/>
              <a:t>для бланков ОГЭ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«ГВЭ </a:t>
            </a:r>
            <a:r>
              <a:rPr lang="ru-RU" sz="3200" b="1" dirty="0">
                <a:solidFill>
                  <a:srgbClr val="FF0000"/>
                </a:solidFill>
              </a:rPr>
              <a:t>математика 23.01.2020» </a:t>
            </a:r>
            <a:r>
              <a:rPr lang="ru-RU" sz="3200" b="1" dirty="0"/>
              <a:t>для бланков </a:t>
            </a:r>
            <a:r>
              <a:rPr lang="ru-RU" sz="3200" b="1" dirty="0" smtClean="0"/>
              <a:t>ГВЭ</a:t>
            </a:r>
            <a:endParaRPr lang="ru-RU" sz="3200" b="1" dirty="0"/>
          </a:p>
          <a:p>
            <a:pPr marL="0" indent="0" algn="just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3200" b="1" dirty="0" smtClean="0"/>
          </a:p>
          <a:p>
            <a:pPr marL="0" indent="0" algn="just">
              <a:buNone/>
            </a:pPr>
            <a:endParaRPr lang="ru-RU" sz="3200" b="1" dirty="0" smtClean="0"/>
          </a:p>
          <a:p>
            <a:pPr marL="514350" indent="-514350" algn="just">
              <a:buAutoNum type="arabicPeriod"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02" y="1675625"/>
            <a:ext cx="3093539" cy="435133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65" y="0"/>
            <a:ext cx="4957105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1" y="0"/>
            <a:ext cx="487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54" y="365125"/>
            <a:ext cx="10158046" cy="9633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Работа ППЭ с 24.01 по 27.01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575" y="1328468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Провести сверку распознавания формы 13-02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На сервере статистики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192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.168.16.50</a:t>
            </a:r>
          </a:p>
          <a:p>
            <a:pPr marL="0" indent="0">
              <a:buNone/>
            </a:pPr>
            <a:r>
              <a:rPr lang="ru-RU" sz="4000" dirty="0" smtClean="0"/>
              <a:t>Таблица «Сверка </a:t>
            </a:r>
            <a:r>
              <a:rPr lang="ru-RU" sz="4000" dirty="0"/>
              <a:t>полноты сканирования </a:t>
            </a:r>
            <a:r>
              <a:rPr lang="ru-RU" sz="4000" dirty="0" smtClean="0"/>
              <a:t>ОГЭ»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проект 20200122_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....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81776"/>
              </p:ext>
            </p:extLst>
          </p:nvPr>
        </p:nvGraphicFramePr>
        <p:xfrm>
          <a:off x="1265274" y="4287886"/>
          <a:ext cx="10446080" cy="1825836"/>
        </p:xfrm>
        <a:graphic>
          <a:graphicData uri="http://schemas.openxmlformats.org/drawingml/2006/table">
            <a:tbl>
              <a:tblPr/>
              <a:tblGrid>
                <a:gridCol w="2559380"/>
                <a:gridCol w="2628900"/>
                <a:gridCol w="2628900"/>
                <a:gridCol w="2628900"/>
              </a:tblGrid>
              <a:tr h="266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ППЭ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Аудитория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Коментарий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66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0302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Забракованные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номер КИМ на ДБО2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0302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Забракованные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Тявина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вариант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0302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Обработанные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2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54" y="365125"/>
            <a:ext cx="10158046" cy="9633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Работа ППОИ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575" y="1328468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Сверка полноты сканирования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Экспертиза работ.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Начало экспертизы 27.01.2020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Квота – кол-во участников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Одна проверка, третьих проверок нет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29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152</Words>
  <Application>Microsoft Office PowerPoint</Application>
  <PresentationFormat>Широкоэкранный</PresentationFormat>
  <Paragraphs>50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РТ-Математика 2020</vt:lpstr>
      <vt:lpstr>Презентация PowerPoint</vt:lpstr>
      <vt:lpstr>Презентация PowerPoint</vt:lpstr>
      <vt:lpstr>Работа ППЭ с 24.01 по 27.01</vt:lpstr>
      <vt:lpstr>Работа ППОИ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Смена сотрудников силами ЦОИ</dc:title>
  <dc:creator>Антон Владиславовович Дерягин</dc:creator>
  <cp:lastModifiedBy>Хаертдинов Наиль Анфисович</cp:lastModifiedBy>
  <cp:revision>67</cp:revision>
  <cp:lastPrinted>2019-12-11T04:58:02Z</cp:lastPrinted>
  <dcterms:created xsi:type="dcterms:W3CDTF">2018-11-02T05:55:04Z</dcterms:created>
  <dcterms:modified xsi:type="dcterms:W3CDTF">2020-01-22T05:27:44Z</dcterms:modified>
</cp:coreProperties>
</file>